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5" autoAdjust="0"/>
    <p:restoredTop sz="87385" autoAdjust="0"/>
  </p:normalViewPr>
  <p:slideViewPr>
    <p:cSldViewPr snapToGrid="0">
      <p:cViewPr varScale="1">
        <p:scale>
          <a:sx n="135" d="100"/>
          <a:sy n="135" d="100"/>
        </p:scale>
        <p:origin x="504" y="12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06/04/2023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06/04/2023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0_Ata_IPS_30.03.2023.pdf?csf=1&amp;web=1&amp;e=UVVgf1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iris.paho.org/handle/10665.2/57349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06 de abril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Reunião OPAS.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Cooperação Portugal.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Alergias Conecte SUS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CBARA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5B97F0B1-A5F2-7FE4-2A80-C963E65EC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478793"/>
              </p:ext>
            </p:extLst>
          </p:nvPr>
        </p:nvGraphicFramePr>
        <p:xfrm>
          <a:off x="524338" y="1076325"/>
          <a:ext cx="11143324" cy="4705350"/>
        </p:xfrm>
        <a:graphic>
          <a:graphicData uri="http://schemas.openxmlformats.org/drawingml/2006/table">
            <a:tbl>
              <a:tblPr/>
              <a:tblGrid>
                <a:gridCol w="934811">
                  <a:extLst>
                    <a:ext uri="{9D8B030D-6E8A-4147-A177-3AD203B41FA5}">
                      <a16:colId xmlns:a16="http://schemas.microsoft.com/office/drawing/2014/main" val="2361349511"/>
                    </a:ext>
                  </a:extLst>
                </a:gridCol>
                <a:gridCol w="6060332">
                  <a:extLst>
                    <a:ext uri="{9D8B030D-6E8A-4147-A177-3AD203B41FA5}">
                      <a16:colId xmlns:a16="http://schemas.microsoft.com/office/drawing/2014/main" val="3393468087"/>
                    </a:ext>
                  </a:extLst>
                </a:gridCol>
                <a:gridCol w="1896762">
                  <a:extLst>
                    <a:ext uri="{9D8B030D-6E8A-4147-A177-3AD203B41FA5}">
                      <a16:colId xmlns:a16="http://schemas.microsoft.com/office/drawing/2014/main" val="2672226273"/>
                    </a:ext>
                  </a:extLst>
                </a:gridCol>
                <a:gridCol w="2251419">
                  <a:extLst>
                    <a:ext uri="{9D8B030D-6E8A-4147-A177-3AD203B41FA5}">
                      <a16:colId xmlns:a16="http://schemas.microsoft.com/office/drawing/2014/main" val="3618209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CO_ALERGIA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NO_ALERGIA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USUÁRIOS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1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Nº DE REGISTROS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121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Outra Alergia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514.303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886.748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90618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Dipirona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215.469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218.791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49227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Crustáceos (Camarão e outros crustáceos)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144.198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147.475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15158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Penicilina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106.458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107.968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74634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94.278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96.018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44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Abelha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81.667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83.580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61821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Leite e derivados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77.395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79.098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8122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Diclofenaco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58.959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60.296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519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Formiga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48.147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49.425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64966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Outra Alergia Medicamentosa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27.485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37.235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5566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Outra Alergia Alimentar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19.247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23.949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318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Peixes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811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4655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Ovo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664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690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2242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Formalização da inativação de imunobiológicos no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simplifier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39774FE-E8D2-8786-59B4-C37AA3108764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Outros pontos?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B8AF67-C813-27B8-D2B6-568C730903D9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Documento OPAS-OMS: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Nível de maturidade digital. (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hlinkClick r:id="rId4"/>
              </a:rPr>
              <a:t>link</a:t>
            </a: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204</Words>
  <Application>Microsoft Office PowerPoint</Application>
  <PresentationFormat>Widescreen</PresentationFormat>
  <Paragraphs>92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Roboto</vt:lpstr>
      <vt:lpstr>Open Sans</vt:lpstr>
      <vt:lpstr>Montserrat</vt:lpstr>
      <vt:lpstr>Montserrat Black</vt:lpstr>
      <vt:lpstr>Montserrat ExtraBold</vt:lpstr>
      <vt:lpstr>Courier New</vt:lpstr>
      <vt:lpstr>Arial</vt:lpstr>
      <vt:lpstr>Calibri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72</cp:revision>
  <cp:lastPrinted>2021-05-27T13:54:16Z</cp:lastPrinted>
  <dcterms:created xsi:type="dcterms:W3CDTF">2021-05-25T14:48:35Z</dcterms:created>
  <dcterms:modified xsi:type="dcterms:W3CDTF">2023-04-06T12:30:28Z</dcterms:modified>
</cp:coreProperties>
</file>